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7" r:id="rId1"/>
  </p:sldMasterIdLst>
  <p:notesMasterIdLst>
    <p:notesMasterId r:id="rId10"/>
  </p:notesMasterIdLst>
  <p:sldIdLst>
    <p:sldId id="269" r:id="rId2"/>
    <p:sldId id="268" r:id="rId3"/>
    <p:sldId id="270" r:id="rId4"/>
    <p:sldId id="283" r:id="rId5"/>
    <p:sldId id="282" r:id="rId6"/>
    <p:sldId id="280" r:id="rId7"/>
    <p:sldId id="279" r:id="rId8"/>
    <p:sldId id="27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0000"/>
    <a:srgbClr val="0033CC"/>
    <a:srgbClr val="00CC00"/>
    <a:srgbClr val="FFFF00"/>
    <a:srgbClr val="CC3300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954" autoAdjust="0"/>
    <p:restoredTop sz="90387" autoAdjust="0"/>
  </p:normalViewPr>
  <p:slideViewPr>
    <p:cSldViewPr snapToGrid="0">
      <p:cViewPr>
        <p:scale>
          <a:sx n="100" d="100"/>
          <a:sy n="100" d="100"/>
        </p:scale>
        <p:origin x="-1114" y="1181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7D11ABC-917E-4FC1-96CB-76733716B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3AC628FD-F3DF-469C-8260-391508D97BFE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74E74-7B80-4274-AC03-1C0BE4E0F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5AFE7-629F-447D-8E14-A4411C3E4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2A501-5804-4AC6-8CC1-8EEA72383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EFEB1-A00F-49A7-AE7F-01AF594D8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04ABD-1988-419A-9003-14910F99F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3FFE1-D1CE-42F4-B7A0-D8F5556D0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8A054-7597-4174-BBAF-84BAE737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3C2DC-5987-4B91-96AD-91FD96D31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86EE2-3944-4A79-B451-44DEBB686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D3D61-C75B-44A1-AA10-BC3412713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39E1A-E146-4DAB-930D-B7322D12D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29CB4-6C4D-4D50-8E5A-8EA0100A3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4B9BC1F-5C29-41FE-B945-C33B3835D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C:\Users\Rich\Documents\eslkidsworld.com\clip art\Food &amp; Drink\Desserts (A - H)\Cake 1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450" y="1276350"/>
            <a:ext cx="8020050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219075"/>
            <a:ext cx="91440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6000" b="1" i="1" dirty="0">
                <a:ln w="31550" cmpd="sng">
                  <a:solidFill>
                    <a:srgbClr val="FFFF00"/>
                  </a:solidFill>
                  <a:prstDash val="solid"/>
                </a:ln>
                <a:solidFill>
                  <a:srgbClr val="CC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oper Black" pitchFamily="18" charset="0"/>
                <a:cs typeface="+mn-cs"/>
              </a:rPr>
              <a:t>Happy Birthday!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C:\Users\Rich\Documents\eslkidsworld.com\clip art\People\Cartoons (A - Cl)\Boy 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819150"/>
            <a:ext cx="1512888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895476" y="381000"/>
            <a:ext cx="7115174" cy="1743075"/>
          </a:xfrm>
          <a:prstGeom prst="wedgeEllipseCallout">
            <a:avLst>
              <a:gd name="adj1" fmla="val -61178"/>
              <a:gd name="adj2" fmla="val 3736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54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How old are you?</a:t>
            </a:r>
          </a:p>
        </p:txBody>
      </p:sp>
      <p:pic>
        <p:nvPicPr>
          <p:cNvPr id="3081" name="Picture 9" descr="C:\Users\Rich\Documents\eslkidsworld.com\clip art\People\Cartoons (Gi - J)\Girl Relaxing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1963" y="4191000"/>
            <a:ext cx="487203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val Callout 11"/>
          <p:cNvSpPr/>
          <p:nvPr/>
        </p:nvSpPr>
        <p:spPr>
          <a:xfrm>
            <a:off x="1819274" y="3267075"/>
            <a:ext cx="2809875" cy="2124076"/>
          </a:xfrm>
          <a:prstGeom prst="wedgeEllipseCallout">
            <a:avLst>
              <a:gd name="adj1" fmla="val 67575"/>
              <a:gd name="adj2" fmla="val 5100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I’m ten years old.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Users\Rich\Documents\eslkidsworld.com\clip art\People\Cartoons (A - Cl)\Boy 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819150"/>
            <a:ext cx="1512888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819275" y="114300"/>
            <a:ext cx="6581775" cy="1857375"/>
          </a:xfrm>
          <a:prstGeom prst="wedgeEllipseCallout">
            <a:avLst>
              <a:gd name="adj1" fmla="val -60021"/>
              <a:gd name="adj2" fmla="val 43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54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Let’s count to 10!</a:t>
            </a:r>
          </a:p>
        </p:txBody>
      </p:sp>
      <p:pic>
        <p:nvPicPr>
          <p:cNvPr id="12" name="Picture 9" descr="C:\Users\Rich\Documents\eslkidsworld.com\clip art\People\Cartoons (Gi - J)\Girl Relaxing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1963" y="4191000"/>
            <a:ext cx="487203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al Callout 12"/>
          <p:cNvSpPr/>
          <p:nvPr/>
        </p:nvSpPr>
        <p:spPr>
          <a:xfrm>
            <a:off x="5133974" y="2257425"/>
            <a:ext cx="3217546" cy="2124076"/>
          </a:xfrm>
          <a:prstGeom prst="wedgeEllipseCallout">
            <a:avLst>
              <a:gd name="adj1" fmla="val -34320"/>
              <a:gd name="adj2" fmla="val 9270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5400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Okay!</a:t>
            </a:r>
            <a:endParaRPr lang="en-GB" sz="5400" dirty="0">
              <a:ln>
                <a:solidFill>
                  <a:schemeClr val="tx1"/>
                </a:solidFill>
              </a:ln>
              <a:solidFill>
                <a:srgbClr val="0000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Users\Rich\Documents\eslkidsworld.com\clip art\People\Cartoons (A - Cl)\Boy 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819150"/>
            <a:ext cx="1512888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819275" y="114300"/>
            <a:ext cx="6581775" cy="1857375"/>
          </a:xfrm>
          <a:prstGeom prst="wedgeEllipseCallout">
            <a:avLst>
              <a:gd name="adj1" fmla="val -60021"/>
              <a:gd name="adj2" fmla="val 43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66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1,2,3,4,5...</a:t>
            </a:r>
          </a:p>
        </p:txBody>
      </p:sp>
      <p:pic>
        <p:nvPicPr>
          <p:cNvPr id="12" name="Picture 9" descr="C:\Users\Rich\Documents\eslkidsworld.com\clip art\People\Cartoons (Gi - J)\Girl Relaxing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1963" y="4191000"/>
            <a:ext cx="487203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al Callout 12"/>
          <p:cNvSpPr/>
          <p:nvPr/>
        </p:nvSpPr>
        <p:spPr>
          <a:xfrm>
            <a:off x="5133974" y="2257425"/>
            <a:ext cx="3657601" cy="2124076"/>
          </a:xfrm>
          <a:prstGeom prst="wedgeEllipseCallout">
            <a:avLst>
              <a:gd name="adj1" fmla="val -37373"/>
              <a:gd name="adj2" fmla="val 931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60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6,7,8,9,10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  <p:bldP spid="13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Users\Rich\Documents\eslkidsworld.com\clip art\People\Cartoons (A - Cl)\Boy 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819150"/>
            <a:ext cx="1512888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819275" y="114300"/>
            <a:ext cx="6581775" cy="1857375"/>
          </a:xfrm>
          <a:prstGeom prst="wedgeEllipseCallout">
            <a:avLst>
              <a:gd name="adj1" fmla="val -60021"/>
              <a:gd name="adj2" fmla="val 43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54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12" name="Picture 9" descr="C:\Users\Rich\Documents\eslkidsworld.com\clip art\People\Cartoons (Gi - J)\Girl Relaxing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1963" y="4191000"/>
            <a:ext cx="487203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al Callout 12"/>
          <p:cNvSpPr/>
          <p:nvPr/>
        </p:nvSpPr>
        <p:spPr>
          <a:xfrm>
            <a:off x="5133974" y="2257425"/>
            <a:ext cx="2809875" cy="2124076"/>
          </a:xfrm>
          <a:prstGeom prst="wedgeEllipseCallout">
            <a:avLst>
              <a:gd name="adj1" fmla="val -32425"/>
              <a:gd name="adj2" fmla="val 9270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It’s a </a:t>
            </a:r>
            <a:r>
              <a:rPr lang="en-GB" sz="3600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cake.</a:t>
            </a:r>
            <a:endParaRPr lang="en-GB" sz="3600" dirty="0">
              <a:ln>
                <a:solidFill>
                  <a:schemeClr val="tx1"/>
                </a:solidFill>
              </a:ln>
              <a:solidFill>
                <a:srgbClr val="000000"/>
              </a:solidFill>
              <a:latin typeface="Cooper Black" pitchFamily="18" charset="0"/>
            </a:endParaRPr>
          </a:p>
        </p:txBody>
      </p:sp>
      <p:pic>
        <p:nvPicPr>
          <p:cNvPr id="4104" name="Picture 8" descr="C:\Users\Rich\Documents\eslkidsworld.com\clip art\Food &amp; Drink\Desserts (A - H)\Cake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8950" y="2554288"/>
            <a:ext cx="2936875" cy="229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ight Arrow 13"/>
          <p:cNvSpPr/>
          <p:nvPr/>
        </p:nvSpPr>
        <p:spPr>
          <a:xfrm rot="2900770">
            <a:off x="1895476" y="2371725"/>
            <a:ext cx="914400" cy="523875"/>
          </a:xfrm>
          <a:prstGeom prst="right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Rich\Documents\eslkidsworld.com\clip art\People\Cartoons (Gi - J)\Girl Relaxing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71963" y="4191000"/>
            <a:ext cx="487203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al Callout 12"/>
          <p:cNvSpPr/>
          <p:nvPr/>
        </p:nvSpPr>
        <p:spPr>
          <a:xfrm>
            <a:off x="5133974" y="2257425"/>
            <a:ext cx="3095626" cy="2124076"/>
          </a:xfrm>
          <a:prstGeom prst="wedgeEllipseCallout">
            <a:avLst>
              <a:gd name="adj1" fmla="val -34271"/>
              <a:gd name="adj2" fmla="val 9270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It’s a </a:t>
            </a:r>
            <a:r>
              <a:rPr lang="en-GB" sz="3600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balloon.</a:t>
            </a:r>
            <a:endParaRPr lang="en-GB" sz="3600" dirty="0">
              <a:ln>
                <a:solidFill>
                  <a:schemeClr val="tx1"/>
                </a:solidFill>
              </a:ln>
              <a:solidFill>
                <a:srgbClr val="000000"/>
              </a:solidFill>
              <a:latin typeface="Cooper Black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 rot="691466">
            <a:off x="1028700" y="657225"/>
            <a:ext cx="914400" cy="523875"/>
          </a:xfrm>
          <a:prstGeom prst="right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7652" name="Picture 4" descr="C:\Users\Rich\Documents\eslkidsworld.com\clip art\Kids' Stuff\Images (Part 07)\Girl with Balloon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8125"/>
            <a:ext cx="2967038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3019425" y="0"/>
            <a:ext cx="6000750" cy="1857375"/>
          </a:xfrm>
          <a:prstGeom prst="wedgeEllipseCallout">
            <a:avLst>
              <a:gd name="adj1" fmla="val -70469"/>
              <a:gd name="adj2" fmla="val 11326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54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What’s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C:\Users\Rich\Documents\eslkidsworld.com\clip art\People\Cartoons (A - Cl)\Boy 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819150"/>
            <a:ext cx="1512888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819275" y="114300"/>
            <a:ext cx="6581775" cy="1857375"/>
          </a:xfrm>
          <a:prstGeom prst="wedgeEllipseCallout">
            <a:avLst>
              <a:gd name="adj1" fmla="val -60021"/>
              <a:gd name="adj2" fmla="val 43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54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What are they?</a:t>
            </a:r>
          </a:p>
        </p:txBody>
      </p:sp>
      <p:sp>
        <p:nvSpPr>
          <p:cNvPr id="14" name="Right Arrow 13"/>
          <p:cNvSpPr/>
          <p:nvPr/>
        </p:nvSpPr>
        <p:spPr>
          <a:xfrm rot="20008754">
            <a:off x="3317875" y="4708525"/>
            <a:ext cx="1341438" cy="523875"/>
          </a:xfrm>
          <a:prstGeom prst="right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8674" name="Picture 2" descr="C:\Users\Rich\Documents\eslkidsworld.com\clip art\Occasions\Birthdays (A - B)\Blowing Out Candles 1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1988" y="2222500"/>
            <a:ext cx="4672012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al Callout 12"/>
          <p:cNvSpPr/>
          <p:nvPr/>
        </p:nvSpPr>
        <p:spPr>
          <a:xfrm>
            <a:off x="1962150" y="2057400"/>
            <a:ext cx="3428999" cy="2124076"/>
          </a:xfrm>
          <a:prstGeom prst="wedgeEllipseCallout">
            <a:avLst>
              <a:gd name="adj1" fmla="val 88795"/>
              <a:gd name="adj2" fmla="val 4562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They </a:t>
            </a:r>
            <a:r>
              <a:rPr lang="en-GB" sz="360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are </a:t>
            </a:r>
            <a:r>
              <a:rPr lang="en-GB" sz="360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Cooper Black" pitchFamily="18" charset="0"/>
              </a:rPr>
              <a:t>candles.</a:t>
            </a:r>
            <a:endParaRPr lang="en-GB" sz="3600" dirty="0">
              <a:ln>
                <a:solidFill>
                  <a:schemeClr val="tx1"/>
                </a:solidFill>
              </a:ln>
              <a:solidFill>
                <a:srgbClr val="0000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</TotalTime>
  <Words>54</Words>
  <Application>Microsoft Office PowerPoint</Application>
  <PresentationFormat>On-screen Show (4:3)</PresentationFormat>
  <Paragraphs>17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Birthday</dc:title>
  <dc:creator>ESL Kids World</dc:creator>
  <cp:lastModifiedBy>Richard</cp:lastModifiedBy>
  <cp:revision>251</cp:revision>
  <dcterms:created xsi:type="dcterms:W3CDTF">2006-07-18T19:14:56Z</dcterms:created>
  <dcterms:modified xsi:type="dcterms:W3CDTF">2020-03-23T03:30:27Z</dcterms:modified>
</cp:coreProperties>
</file>